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91" y="-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8050ED-F691-4B84-8BD9-38D1469CCB0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A61A71-4D77-4920-9150-50997B7FB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CSW</a:t>
            </a:r>
            <a:r>
              <a:rPr kumimoji="1" lang="ja-JP" altLang="en-US" dirty="0" smtClean="0"/>
              <a:t>パラレルイベント報告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ヒューマンライツ・ナウ　　　　　　　　後藤　弘子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813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これまでの</a:t>
            </a:r>
            <a:r>
              <a:rPr kumimoji="1" lang="en-US" altLang="ja-JP" dirty="0" smtClean="0"/>
              <a:t>CSW</a:t>
            </a:r>
            <a:r>
              <a:rPr kumimoji="1" lang="ja-JP" altLang="en-US" dirty="0" smtClean="0"/>
              <a:t>のイベント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２０１２・３・７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lang="en-US" altLang="ja-JP" dirty="0"/>
              <a:t>Situation of Rural </a:t>
            </a:r>
            <a:r>
              <a:rPr lang="en-US" altLang="ja-JP" dirty="0" smtClean="0"/>
              <a:t>Women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affected </a:t>
            </a:r>
            <a:r>
              <a:rPr lang="en-US" altLang="ja-JP" dirty="0"/>
              <a:t>by the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Great </a:t>
            </a:r>
            <a:r>
              <a:rPr lang="en-US" altLang="ja-JP" dirty="0"/>
              <a:t>Japan </a:t>
            </a:r>
            <a:r>
              <a:rPr lang="en-US" altLang="ja-JP" dirty="0" smtClean="0"/>
              <a:t>Earthquake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and </a:t>
            </a:r>
            <a:r>
              <a:rPr lang="en-US" altLang="ja-JP" dirty="0"/>
              <a:t>Nuclear Power 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Plant </a:t>
            </a:r>
            <a:r>
              <a:rPr lang="en-US" altLang="ja-JP" dirty="0"/>
              <a:t>Accident</a:t>
            </a:r>
            <a:r>
              <a:rPr kumimoji="1" lang="ja-JP" altLang="en-US" dirty="0" smtClean="0"/>
              <a:t>　　</a:t>
            </a:r>
            <a:endParaRPr kumimoji="1" lang="en-US" altLang="ja-JP" dirty="0" smtClean="0"/>
          </a:p>
          <a:p>
            <a:r>
              <a:rPr lang="ja-JP" altLang="en-US" dirty="0" smtClean="0"/>
              <a:t>２０１３・３・１３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/>
              <a:t>Experts call for immediate action to protect the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right </a:t>
            </a:r>
            <a:r>
              <a:rPr lang="en-US" altLang="ja-JP" dirty="0"/>
              <a:t>to health of women, children and others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affected </a:t>
            </a:r>
            <a:r>
              <a:rPr lang="en-US" altLang="ja-JP" dirty="0"/>
              <a:t>by the nuclear accident in Fukushima.</a:t>
            </a:r>
          </a:p>
          <a:p>
            <a:r>
              <a:rPr kumimoji="1" lang="ja-JP" altLang="en-US" dirty="0" smtClean="0"/>
              <a:t>２０１４・３・１０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/>
              <a:t>Global Health and Environment in the </a:t>
            </a:r>
            <a:r>
              <a:rPr lang="en-US" altLang="ja-JP" dirty="0" smtClean="0"/>
              <a:t>Post-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2015 </a:t>
            </a:r>
            <a:r>
              <a:rPr lang="en-US" altLang="ja-JP" dirty="0"/>
              <a:t>Agenda: Lessons from the Fukushima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nuclear </a:t>
            </a:r>
            <a:r>
              <a:rPr lang="en-US" altLang="ja-JP" dirty="0"/>
              <a:t>accident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0950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Ms. Susan </a:t>
            </a:r>
            <a:r>
              <a:rPr lang="en-US" altLang="ja-JP" dirty="0" err="1"/>
              <a:t>Alzner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Consultation </a:t>
            </a:r>
            <a:r>
              <a:rPr lang="en-US" altLang="ja-JP" dirty="0"/>
              <a:t>Coordinator, Post-2015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Development </a:t>
            </a:r>
            <a:r>
              <a:rPr lang="en-US" altLang="ja-JP" dirty="0"/>
              <a:t>Agenda</a:t>
            </a:r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United </a:t>
            </a:r>
            <a:r>
              <a:rPr lang="en-US" altLang="ja-JP" dirty="0"/>
              <a:t>Nations Non-Governmental Liaison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Service </a:t>
            </a:r>
            <a:r>
              <a:rPr lang="en-US" altLang="ja-JP" dirty="0"/>
              <a:t>(</a:t>
            </a:r>
            <a:r>
              <a:rPr lang="en-US" altLang="ja-JP" dirty="0" smtClean="0"/>
              <a:t>UN-NGLS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Ms</a:t>
            </a:r>
            <a:r>
              <a:rPr lang="en-US" altLang="ja-JP" dirty="0"/>
              <a:t>. </a:t>
            </a:r>
            <a:r>
              <a:rPr lang="en-US" altLang="ja-JP" dirty="0" err="1"/>
              <a:t>Sascha</a:t>
            </a:r>
            <a:r>
              <a:rPr lang="en-US" altLang="ja-JP" dirty="0"/>
              <a:t> </a:t>
            </a:r>
            <a:r>
              <a:rPr lang="en-US" altLang="ja-JP" dirty="0" err="1"/>
              <a:t>Gabizon</a:t>
            </a:r>
            <a:r>
              <a:rPr lang="en-US" altLang="ja-JP" dirty="0"/>
              <a:t>, Women in Europe for a Common Future, </a:t>
            </a:r>
            <a:r>
              <a:rPr lang="en-US" altLang="ja-JP" dirty="0" smtClean="0"/>
              <a:t>Europe</a:t>
            </a:r>
          </a:p>
          <a:p>
            <a:r>
              <a:rPr lang="en-US" altLang="ja-JP" dirty="0"/>
              <a:t>Mr. Alfred Meyer, Co-Chair of the Radiation and Health Committee of the Board of Directors for Physicians for Social </a:t>
            </a:r>
            <a:r>
              <a:rPr lang="en-US" altLang="ja-JP" dirty="0" smtClean="0"/>
              <a:t>Responsibility </a:t>
            </a:r>
            <a:r>
              <a:rPr lang="en-US" altLang="ja-JP" dirty="0"/>
              <a:t>(PSR), delivered remarks on behalf of Dr. Andrew </a:t>
            </a:r>
            <a:r>
              <a:rPr lang="en-US" altLang="ja-JP" dirty="0" err="1"/>
              <a:t>Kanter</a:t>
            </a:r>
            <a:r>
              <a:rPr lang="en-US" altLang="ja-JP" dirty="0"/>
              <a:t>, Past-President of PSR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Kazuko </a:t>
            </a:r>
            <a:r>
              <a:rPr lang="en-US" altLang="ja-JP" dirty="0"/>
              <a:t>Ito, Esq., Human Rights Now, </a:t>
            </a:r>
            <a:r>
              <a:rPr lang="en-US" altLang="ja-JP" dirty="0" smtClean="0"/>
              <a:t>Japan</a:t>
            </a:r>
          </a:p>
          <a:p>
            <a:r>
              <a:rPr kumimoji="1" lang="en-US" altLang="ja-JP" dirty="0" smtClean="0"/>
              <a:t>YWCA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657225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70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共有されたこと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グローバー勧告を日本が遵守する必要性</a:t>
            </a:r>
            <a:endParaRPr kumimoji="1" lang="en-US" altLang="ja-JP" dirty="0" smtClean="0"/>
          </a:p>
          <a:p>
            <a:r>
              <a:rPr lang="ja-JP" altLang="en-US" dirty="0"/>
              <a:t>持続可能</a:t>
            </a:r>
            <a:r>
              <a:rPr lang="ja-JP" altLang="en-US" dirty="0" smtClean="0"/>
              <a:t>なエネルギーとして原子力エネルギーはふさわしくない</a:t>
            </a:r>
            <a:endParaRPr lang="en-US" altLang="ja-JP" dirty="0" smtClean="0"/>
          </a:p>
          <a:p>
            <a:r>
              <a:rPr kumimoji="1" lang="ja-JP" altLang="en-US" dirty="0"/>
              <a:t>女性</a:t>
            </a:r>
            <a:r>
              <a:rPr kumimoji="1" lang="ja-JP" altLang="en-US" dirty="0" smtClean="0"/>
              <a:t>や子どもが特に影響を受ける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放射線防護の基準が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歳から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歳までの男性を基準としている　→　女性は</a:t>
            </a:r>
            <a:r>
              <a:rPr lang="ja-JP" altLang="en-US" dirty="0" smtClean="0"/>
              <a:t>５０％以上も感受性が高い</a:t>
            </a:r>
            <a:endParaRPr lang="en-US" altLang="ja-JP" dirty="0" smtClean="0"/>
          </a:p>
          <a:p>
            <a:r>
              <a:rPr lang="ja-JP" altLang="en-US" dirty="0"/>
              <a:t>日本政府</a:t>
            </a:r>
            <a:r>
              <a:rPr lang="ja-JP" altLang="en-US" dirty="0" smtClean="0"/>
              <a:t>の福島に関連する施策は、女性や子どもにとって有害である</a:t>
            </a:r>
            <a:endParaRPr lang="en-US" altLang="ja-JP" dirty="0" smtClean="0"/>
          </a:p>
          <a:p>
            <a:r>
              <a:rPr lang="en-US" altLang="ja-JP" dirty="0" smtClean="0"/>
              <a:t>Post-2015</a:t>
            </a:r>
            <a:r>
              <a:rPr lang="ja-JP" altLang="en-US" dirty="0" smtClean="0"/>
              <a:t>開発目標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のいかなる側面からも原子力エネルギーは問題である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880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JF</a:t>
            </a:r>
            <a:r>
              <a:rPr kumimoji="1" lang="ja-JP" altLang="en-US" dirty="0" smtClean="0"/>
              <a:t>ケネディの言葉（部分的核実験禁止条約調印の時、１９６３）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“The number of children and grandchildren with cancer in their bones, with </a:t>
            </a:r>
            <a:r>
              <a:rPr lang="en-US" altLang="ja-JP" dirty="0" smtClean="0"/>
              <a:t>leukemia </a:t>
            </a:r>
            <a:r>
              <a:rPr lang="en-US" altLang="ja-JP" dirty="0"/>
              <a:t>in their blood, or with poison in their lungs might seem statistically small to some, in comparison with </a:t>
            </a:r>
          </a:p>
          <a:p>
            <a:pPr marL="0" indent="0">
              <a:buNone/>
            </a:pPr>
            <a:r>
              <a:rPr lang="en-US" altLang="ja-JP" dirty="0"/>
              <a:t>natural health hazards. But this is not a natural health hazard – and it is not a statistical issue. The loss of even one </a:t>
            </a:r>
            <a:r>
              <a:rPr lang="en-US" altLang="ja-JP" dirty="0" smtClean="0"/>
              <a:t>human </a:t>
            </a:r>
            <a:r>
              <a:rPr lang="en-US" altLang="ja-JP" dirty="0"/>
              <a:t>life, or the malformation of even one baby – who may be born long after we are gone – should be of concern </a:t>
            </a:r>
            <a:r>
              <a:rPr lang="en-US" altLang="ja-JP" dirty="0" smtClean="0"/>
              <a:t>to </a:t>
            </a:r>
            <a:r>
              <a:rPr lang="en-US" altLang="ja-JP" dirty="0"/>
              <a:t>us all. Our children and grandchildren are not merely statistics toward which we can be indifferent.”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606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546</TotalTime>
  <Words>187</Words>
  <Application>Microsoft Office PowerPoint</Application>
  <PresentationFormat>画面に合わせる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スパイス</vt:lpstr>
      <vt:lpstr>CSWパラレルイベント報告</vt:lpstr>
      <vt:lpstr>これまでのCSWのイベント</vt:lpstr>
      <vt:lpstr>PowerPoint プレゼンテーション</vt:lpstr>
      <vt:lpstr>共有されたこと</vt:lpstr>
      <vt:lpstr>JFケネディの言葉（部分的核実験禁止条約調印の時、１９６３）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CSWパラレルイベント報告</dc:title>
  <dc:creator>Hiroko</dc:creator>
  <cp:lastModifiedBy>kazukoito</cp:lastModifiedBy>
  <cp:revision>8</cp:revision>
  <dcterms:created xsi:type="dcterms:W3CDTF">2014-04-24T00:22:22Z</dcterms:created>
  <dcterms:modified xsi:type="dcterms:W3CDTF">2014-04-24T09:32:15Z</dcterms:modified>
</cp:coreProperties>
</file>